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VAF
Ramy Oceny Podatności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Wielka Brytania: program Channel/Prevent — wsparcie zamiast ścigania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Fałszywe alarmy jako koszt systemowy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System o tak niskim progu wejścia musi produkować fałszywe alarmy (głośne przypadki, ryzyko nadreprezentacji uczniów muzułmańskich, efekt mrożący w szkołach).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Zaskoczenie statystyki: wśród spraw przyjętych do Channel przypadki skrajnej prawicy zrównały się z islamistycznymi lub je przewyższyły; rośnie „niejednoznaczna/mieszana ideologia”.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Narzędzie z epoki Al-Kaidy okazało się wystarczająco ogólne, bo ocenia POTRZEBY i podatność, nie treść ideologii.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Lekcja: fałszywe alarmy są nieuniknione — system musi być tak zbudowany, żeby fałszywy alarm NIE krzywdził (dobrowolność, brak rejestru, wsparcie zamiast sankcji).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PODSUMOWANIE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Cena braku punktacji i miejsce w systemie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Brak punktacji utrudnia porównania między zespołami i pomiar postępu inaczej niż opisowo.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Skromne dowody na trafność czynników; brak walidacji psychometrycznej na wzór ERG 22+.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Channel jest dobrowolny; decyzje zapadają kolegialnie na panelu pod przewodnictwem samorządu, nie policji.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Poprzednik: wytyczne IVP (Uniwersytet w Liverpoolu); rząd wybrał dla Channel ramy pochodne od ERG — stąd nacisk „czynniki to nie dowód”.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Młodzież, wczesne sygnały, każda ideologia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VAF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wsparcie zamiast ścigania, bez punktacji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Sygnały islamizmu w społeczności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IR46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model fazowy, obieg wieloagencyjny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Pojawia się zamiar i zdolność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TRAP-18 / tryb operacyjny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zachowania ostrzegawcze, reakcja policji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Sprawa karna, skazanie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ERG 22+ / VERA-2R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pełna ocena ryzyka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Nieletni sprawca przestępstwa seksualnego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J-SOAP-II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inna kategoria czynów, ta sama filozofia profilu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HM Government (2012). Channel: Vulnerability Assessment Framework.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HM Government — Channel Duty Guidance; strategia Prevent/CONTEST.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Cole, J., i wsp. (2010). Guidance for Identifying People Vulnerable to Recruitment in Violent Extremism (IVP). University of Liverpool.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Sarma, K. (2017). Risk assessment and the prevention of radicalization from nonviolence into terrorism. American Psychologist, 72(3).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Ochronić, zanim wciągnie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Najpierw zrozum podatność, potem zaproponuj wsparcie. Policja wkracza dopiero przy zamiarze i zdolności.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VAF i program Channel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Ramy opublikowane przez rząd brytyjski (2012) na potrzeby programu Channel — dobrowolnego wsparcia w ramach strategii Prevent.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Stosują je lokalne partnerstwa: szkoły, służba zdrowia, pomoc społeczna, samorząd i policja.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Obowiązek reagowania (Prevent Duty) ciąży ustawowo na nauczycielach, lekarzach i pracownikach socjalnych.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Zgłoszenia idą w tysiące rocznie — sama ocena VAF jest przede wszystkim FILTREM oddzielającym nastoletnie poszukiwania od realnej podatności.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TRZY WYMIARY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Struktura: lustrzane odbicie ERG 22+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22 czynniki w 3 wymiarach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ZAANGAŻOWANIE (13), ZAMIAR (6), ZDOLNOŚĆ (3) — jak w ERG 22+.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Ale VAF celowo NIE stosuje punktacji.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Uzasadnienie: skalowanie nasilenia u osób na tak wczesnym etapie byłoby wysoce subiektywne.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Oceniający wpisuje posiadane informacje bez przypisywania punktów.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Zdanie z dokumentu ram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Obecność wymienionych charakterystyk NIE MOŻE być traktowana jako dowód, że osoba jest związana z grupą terrorystyczną albo się z nią zwiąże.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To zdanie powinno wisieć nad biurkiem każdego użytkownika.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LOGIKA DECYZYJNA (DRABINA ESKALACJI)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Trzy pytania, jedna decyzja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Samo zaangażowanie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nawet intensywne → dobrowolny program wsparcia: mentoring, praca z rodziną, pomoc psychologiczna, autorytet religijny.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Pojawia się zamiar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konsultacja z policją i plan ochronny.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Zamiar + zdolność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sprawa operacyjna.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Sens drabiny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chroni przed dwoma błędami naraz: bagatelizowaniem i kryminalizowaniem nastoletnich poszukiwań tożsamości.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DLACZEGO TAKIE CZYNNIKI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Banalność potrzeb jest celowa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Czynniki zaangażowania: potrzeba tożsamości, znaczenia i przynależności, krzywda, ekscytacja, podatność na indoktrynację, wpływ rodziny/przyjaciół, okresy przejściowe.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To potrzeby, które w normalnym rozwoju zaspokaja drużyna sportowa, subkultura albo pierwsza praca — werbownik szuka zwykłych, niezagospodarowanych potrzeb.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Dlatego pozytywna odpowiedź Channel też jest „banalna”: podstawienie legalnego źródła tych samych zasobów psychologicznych.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Najsilniejszy pojedynczy czynnik werbunku młodych: kontakt z charyzmatycznym liderem.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JAK WYGLĄDA SUKCES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Wygaszanie czynników w programie Channel</a:t>
            </a:r>
          </a:p>
        </p:txBody>
      </p:sp>
      <p:pic>
        <p:nvPicPr>
          <p:cNvPr id="4" name="Picture 3" descr="vaf_wsparc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648" y="1440180"/>
            <a:ext cx="6486399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Sukces to nie areszt, lecz stopniowe wygaszanie czynników na kolejnych posiedzeniach zespołu. Przykład poglądowy.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OBIEG SPRAWY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Jak sygnał wędruje przez system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Zgłoszenie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od nauczyciela, lekarza, rodziny, czasem policjanta.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Bramka policyjna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odsiewa sprawy bezzasadne oraz te wymagające natychmiastowej reakcji operacyjnej.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Panel Channel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comiesięczne posiedzenie pod przewodnictwem samorządu (policja, oświata, zdrowie, pomoc społeczna) decyduje o rodzaju wsparcia.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Przegląd i zamknięcie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postępy na kolejnych posiedzeniach; zamknięcie po wygaszeniu obaw, przegląd po 6 i 12 miesiącach.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PRZYKŁAD DYDAKTYCZNY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Trzy scenariusze, jeden formularz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Ten sam nastolatek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Szesnastolatek udostępnia radykalne treści, zerwał z kolegami, w wypracowaniach wraca motyw zemsty.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Ocena VAF: kilka czynników zaangażowania, ZERO zamiaru i zdolności.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Trzy warianty, trzy reakcje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Same czynniki zaangażowania → mentoring i praca z rodziną, bez policji; przegląd za 6 tygodni.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Dochodzi wypowiedź o „zrobieniu czegoś” i wyszukiwania konkretnego miejsca (zamiar) → obowiązkowa konsultacja policyjna.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Dochodzi dostęp do broni i próby modyfikacji (zdolność) → tryb operacyjny.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