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Static-99R
Aktuarialny standard oceny dorosłych sprawców seksualnych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Hanson i Thornton: dziesięć pozycji, kotwica ryzyka recydywy seksualnej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OVERRIDE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Zakaz korekt klinicznych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Czynniki spoza skali opisz w raporcie jako „dodatkowe okoliczności” — nigdy jako modyfikację wyniku. Korygowane wyniki aktuarialne przewidują GORZEJ niż surowe.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Czego Static-99R nie zrobi — słabości z podręcznika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Trafność dyskryminacyjna tylko umiarkowana (AUC ≈0,69–0,70).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Odsetki bezwzględne różnią się między populacjami → osobne normy „rutynowe” i „wysokiego ryzyka”; wybór tabeli to decyzja ewaluatora.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Nie obejmuje wszystkich czynników; do recydywy przemocowej i ogólnej autorzy zalecają BARR-2002R.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Nie oceni nieletnich ani kobiet; nie mierzy zmiany (od tego STABLE/ACUTE).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ZASTOSOWANIE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Sądowe pole minowe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Standardowy dowód w postępowaniach o bezterminową izolację (SVP) w USA — stąd największa precyzja w komunikowaniu norm.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Siła narzędzia w sądzie jest zarazem jego ryzykiem: liczba wygląda na pewność.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Dobra praktyka: podawaj TRZY współrzędne naraz — poziom, percentyl i empiryczny odsetek z właściwej próby odniesienia.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Zawsze z zastrzeżeniem: dotyczy grupy, nie osoby.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Dorosły mężczyzna po skazaniu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Static-99R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kotwica aktuarialna, kategorie i odsetki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Standard brytyjski, trzy skale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Risk Matrix 2000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recydywa seksualna, przemoc, ryzyko łączne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Ryzyko przemocy ogólnej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VRAG-R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12 ważonych pozycji; następca SORAG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Planowanie terapii i pomiar zmiany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STABLE-2007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13 potrzeb kryminogennych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Bieżący nadzór kuratorski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ACUTE-2007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czynniki ostre, opcja „interweniuj teraz”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Phenix, A., Fernandez, Y., Harris, A. J. R., Helmus, M., Hanson, R. K., Thornton, D. (2016). Static-99R Coding Rules — Revised 2016.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Helmus, L. M., Thornton, D., Hanson, R. K., Babchishin, K. M. (2012). Improving the predictive accuracy of Static-99 and Static-2002 with older offenders.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Brankley, A. E., i wsp. (2021). Static-99R &amp; Static-2002R Evaluators’ Workbook (SAARNA).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Hanson, R. K., Bourgon, G., Helmus, L. M., i wsp. (2017). Standardized risk levels for sexual offending.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Dziesięć pytań, jedna liczba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Żadne narzędzie nie było badane częściej — dziesiątki replikacji na kilku kontynentach.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PODSTAWA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Static-99R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Ocenia ryzyko recydywy seksualnej u dorosłych mężczyzn z co najmniej jednym przestępstwem seksualnym.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Dziesięć pozycji kodowanych WYŁĄCZNIE z dokumentów; wynik od −3 do 12.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Tak, wynik bywa ujemny: mężczyzna po sześćdziesiątce dostaje za wiek −3, bo ryzyko z wiekiem wyraźnie spada.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Kodowanie wymaga certyfikowanego szkolenia i pracy według podręcznika.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GENEZA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Małżeństwo dwóch narzędzi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Dwa pierwowzory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RRASOR (Hanson, 4 pozycje): wcześniejsze czyny, ofiara męska, ofiara obca, młody wiek.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SACJ-Min (Thornton, 9 pozycji): silniejszy komponent ogólnokryminalny (przemoc, liczba wyroków, stan cywilny).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Połączone w 1999 r. w dziesięciopozycyjny Static-99 — hybryda trafniejsza od każdego z rodziców.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Rewizja „R” (2009)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Silniejszy i bardziej rozciągnięty w czasie związek wieku z recydywą → nowa pozycja wieku.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Odsetki recydywy we współczesnych próbach SPADŁY — stare normy zawyżały ryzyko.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Twórcy sami wycofali stary Static-99, gdy dane przestały do niego pasować.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Od 2021 zarządza SAARNA — narzędzia dostępne BEZPŁATNIE.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 — KODOWANE Z AKT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Dziesięć pozycji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44752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58368" y="1536192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0432" y="144475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Wiek w chwili zwolnienia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103120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58368" y="2194560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0432" y="2103120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Wspólne zamieszkiwanie z partnerem (≥2 lata)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761488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58368" y="2852928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70432" y="2761488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Przemoc w czynie bieżącym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419856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58368" y="351129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70432" y="3419856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Wcześniejsza przemoc nieseksualna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078224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58368" y="4169663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70432" y="4078224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Wcześniejsze przestępstwa seksualne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1444752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373368" y="1536192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85431" y="144475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Liczba dat wyroków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63640" y="2103120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373368" y="2194560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85431" y="2103120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Czyny bezkontaktowe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63640" y="2761488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373368" y="2852928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85431" y="2761488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Ofiara niespokrewniona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63640" y="3419856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373368" y="351129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85431" y="3419856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Ofiara obca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63640" y="4078224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373368" y="4169663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85431" y="4078224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Ofiara płci męskiej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6108192"/>
            <a:ext cx="111556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Do pięciu pozycji kryminalnych niezbędny jest oficjalny rejestr karny — relacja badanego nie wystarcza.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INTERPRETACJA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Od sumy do kategorii — i nowa nomenklatura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Pięć standaryzowanych poziomów: I (−3,−2), II (−1,0), III (1–3), IVa (4–5), IVb (6+).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Podręcznik zachęca do oznaczeń „poziom I–IVb” zamiast słów „wysokie ryzyko” — słowa uruchamiają emocje i heurystyki, których cyfra nie wywołuje.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Do każdej wartości: empiryczne odsetki recydywy, percentyle (jak nietypowy wynik) i ilorazy ryzyka.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Nowsze wydania: projekcje 20-letnie (dożywotnie) z analizy przeżycia na 105 tys. obserwacji — zamiast prymitywnego „podwajania”.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RECYDYWA 5-LETNIA WG WYNIKU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Czego uczą liczby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0,7–2%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wynik −3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76928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76928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23–37%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6928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wynik 9+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3776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13776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≈0,70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3776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AUC (trafność umiarkowana)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72000"/>
            <a:ext cx="111556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300" b="0">
                <a:solidFill>
                  <a:srgbClr val="1A1C1F"/>
                </a:solidFill>
                <a:latin typeface="Calibri"/>
              </a:rPr>
              <a:t>Odsetki opisują GRUPĘ osób o danym wyniku, nie pewność co do osoby. Nawet w kategorii najwyższej większość ocenianych nie popełnia nowego przestępstwa seksualnego w 5 lat.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RECYDYWA SEKSUALNA PO 5 LATACH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Krzywa ryzyka Static-99R</a:t>
            </a:r>
          </a:p>
        </p:txBody>
      </p:sp>
      <p:pic>
        <p:nvPicPr>
          <p:cNvPr id="4" name="Picture 3" descr="static99r_recydyw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218" y="1440180"/>
            <a:ext cx="6961258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Zaobserwowana recydywa wg wyniku (próby rutynowe). Wzrost jest wykładniczy.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 UKRYTA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Co naprawdę mierzą pozycje statyczne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Dziesięć „suchych” faktów mierzy w istocie dwie–trzy głębsze właściwości: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KRYMINALNOŚĆ SEKSUALNA / DEWIACYJNOŚĆ (ofiary męskie, obce, niespokrewnione, czyny bezkontaktowe) — przewiduje recydywę seksualną.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OGÓLNA ANTYSPOŁECZNOŚĆ (liczba wyroków, przemoc) — przewiduje każdy typ recydywy.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WIEK I WIĘZI — deficyt zdolności do intymności to jeden z najlepiej udokumentowanych korelatów. Pozycje statyczne to skamieliny czynników dynamicznych.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