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STABLE-2007
Stabilne czynniki dynamiczne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Hanson i Harris: 13 potrzeb kryminogennych i pomiar zmiany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nisza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Trafność istotna, ale słaba do umiarkowanej — czynniki dynamiczne dokładają trafność, same nie są trafniejsze od statycznych.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Wywiad kierowany kosztuje: przeszkolony oceniający, kilka godzin, współpraca badanego.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Część pozycji (dewiacja, zaabsorbowanie) opiera się na informacjach, które badany może ukrywać.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Nisza: sprawcy wyłącznie „internetowi” (CSEM) — STABLE nie ma pozycji kryminalno-historycznych, więc różnicuje tam, gdzie klasyczne narzędzia dają zera.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Poziom wyjściowy ryzyka (dorosły)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Static-99R / RM2000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kotwica aktuarialna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Treść pracy terapeutycznej i pomiar zmiany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STABLE-2007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13 potrzeb, suma 0–26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Stan „tu i teraz” w dozorze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ACUTE-2007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ostre, każdy kontakt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Ryzyko przemocy ogólnej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VRAG-R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szersza kategoria wyniku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Nieletni sprawca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ERASOR / J-SOAP-II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czynniki dynamiczne dla adolescentów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Fernandez, Y., Harris, A. J. R., Hanson, R. K., Sparks, J. (2012, rew. 2017). STABLE-2007 Evaluator Workbook.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Hanson, R. K., Harris, A. J. R., Scott, T.-L., Helmus, L. (2007). The Dynamic Supervision Project. Public Safety Canada.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Brankley, A. E., Babchishin, K. M., Hanson, R. K. (2021). STABLE-2007 demonstrates predictive and incremental validity: A meta-analysis. Sexual Abuse, 33(1).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Swanson, M. M., i wsp. (2021). STABLE-2007 Predictive Validity. Washington State DOC, 500-RE001.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Nad czym właściwie pracujemy?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Kotwica mówi, JAK BARDZO pilnować. STABLE mówi, CZEGO pilnować — i potrafi zmierzyć, czy terapia działa.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STABLE-2007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Uzupełnia Static-99R o to, czego kotwicy statycznej brakuje z definicji: czynniki DYNAMICZNE.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„Stabilne dynamiczne” to utrwalone wzorce — zmienne, ale w perspektywie miesięcy i lat pracy (potrzeby kryminogenne).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Każdy obszar oceniany w wywiadzie kierowanym i z akt na skali 0–2.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Zakres: dorośli mężczyźni; nie przenosi się na kobiety ani nieletnich.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Urodzony w terenie: Dynamic Supervision Project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Największy prospektywny eksperyment: 156 kuratorów z całej Kanady oraz Alaski i Iowa oceniało 997 nadzorowanych.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Prospektywność: oceniano na bieżąco i czekano, co pokaże przyszłość — bez pokus wiedzy po fakcie.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Zwykli, przeszkoleni kuratorzy osiągnęli zgodność ICC ≈ 0,89.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Połączone oceny Static+STABLE: ROC 0,76; u kuratorów „sumiennych” — 0,84.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Trzynaście czynników, jedna teoria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Trzy wiązki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SAMOREGULACJA SEKSUALNA: zaabsorbowanie, seks jako radzenie sobie, dewiacyjne preferencje.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KAPITAŁ RELACYJNY: wpływy społeczne, zdolność do związku, identyfikacja z dziećmi, wrogość wobec kobiet, samotność, brak troski.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OGÓLNA SAMOREGULACJA: impulsywność, słabe rozwiązywanie problemów, negatywna emocjonalność.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Suma i pasma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Współpraca z nadzorem — najbardziej „behawioralna” pozycja.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Suma 0–26: potrzeby niskie (0–3), umiarkowane (4–11), wysokie (12+).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Reguły łączenia ze Static-99R dają wspólny, 5-stopniowy poziom ryzyka i potrzeb.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DOBÓR CZYNNIKÓW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STABLE-2000 → 2007: nóż redakcyjny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Wersję 2007 uzyskano po cięciach: usunięto m.in. trzy pozycje o postawach (uprawnienie, gwałt, wykorzystanie dziecka), bo w próbie rozwojowej nie przewidywały recydywy.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Zwrot akcji: późniejsza metaanaliza wykazała, że usunięte pozycje przewidywały RÓWNIE dobrze jak pozostawione.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Autorzy napisali wprost, że ich wykluczenie „wydaje się dziś godne pożałowania” — przestroga przed jednym badaniem.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Morał: nawet najlepszy zespół potrafi wyciąć dobry czynnik — i umie się do tego publicznie przyznać.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METAANALIZA BRANKLEYA I WSP. (2021)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Co mówią dane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prób badawczych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6955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osób (N)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0,64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(Waszyngton) — słaba/umiarkowana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Istotnie przewiduje recydywę; wszystkie 13 pozycji niesie sygnał; dokłada trafność PONAD kotwicę statyczną. „Istotna” nie znaczy „mocna” — przewaga leży w tym, że wskazuje, CO robić, i potrafi się zmieniać.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POMIAR POWTARZANY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STABLE-2007 mierzy postęp</a:t>
            </a:r>
          </a:p>
        </p:txBody>
      </p:sp>
      <p:pic>
        <p:nvPicPr>
          <p:cNvPr id="4" name="Picture 3" descr="stable2007_zmian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287" y="1440180"/>
            <a:ext cx="6607121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Spadek sumy między kolejnymi ocenami to mierzalny efekt oddziaływań.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KOTWICA → POTRZEBY → STAN BIEŻĄCY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Środkowe ogniwo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STABLE-2007 sprawia, że ocena ryzyka przestaje być fotografią, a staje się filmem. Powtórny pomiar zamienia mgliste „robi postępy” w konkret.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