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SQAT
Test Oceny Dążenia do Znaczenia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USA: kwestionariusz samoopisowy oparty na modelu 3N — potrzeby, narracja, sieć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CZEGO SQAT (I INNE) NIE POTRAFIĄ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Uczciwa granica całej dziedziny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Przy rzadkim zjawisku żadne narzędzie nie ma udowodnionej zdolności przewidywania przemocy. SQAT jest za to najlepszy do pomiaru ZMIANY postaw.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PODSUMOWANIE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Ograniczenia i miejsce w zestawie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Nie prognozuje — jak żadne narzędzie w tej dziedzinie; największa wartość to pomiar efektu programów.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Tani w administrowaniu (jedyne źródło danych to badany), ale wynik wymaga formuły i interpretacji łącznie z obserwacją.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Teoria dążenia do znaczenia zostawiła ślad w konkurencji: nowe wskaźniki motywacyjne VERA-2R (status, znaczenie) pochodzą z badań Kruglanskiego.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Pomiar zmiany postaw po programie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SQAT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samoopis, pomiar powtarzany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Linia bazowa przy przyjęciu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SQAT + RRAP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deklaracje + obserwacja personelu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Pogłębiona ocena ryzyka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VERA-2R / ERG 22+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ocena ekspercka wszystkich domen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Wskaźniki behawioralne w celi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DRAVY-3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obserwacja zamiast deklaracji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Sygnały przed czynem (samotny sprawca)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TRAP-18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zachowania ostrzegawcze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Dugas, M., Kruglanski, A. W. (2014). The quest for significance model of radicalization. Behavioral Sciences &amp; the Law, 32(3).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Kruglanski, A. W., i wsp. — teoria dążenia do znaczenia (badania w Filipinach, Hiszpanii, Maroku, na Sri Lance).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Inmate Needs Survey for Violent Extremist Offenders in Prison. User Manual. ICCT (podręcznik niejawny).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van der Heide, L., van der Zwan, M., van Leyenhorst, M. (2019). The Practitioner’s Guide to the Galaxy. ICCT.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Gdy o radykalizacji opowiada sam badany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Jedyne narzędzie samoopisowe w zestawie — w parze z obserwacją działa zaskakująco dobrze.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PODSTAWA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Teoria dążenia do znaczenia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Autor: prof. Arie Kruglanski (Uniwersytet Maryland), jeden z najczęściej cytowanych psychologów motywacji.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Człowiek ma fundamentalną potrzebę ZNACZENIA — poczucia, że się liczy.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Gdy potrzeba zostaje zraniona (upokorzenie, strata, niesprawiedliwość) albo pojawia się okazja spektakularnego zysku (status męczennika) — zaczyna się jej poszukiwanie.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Radykalizacja to NIERÓWNOWAGA MOTYWACYJNA: jeden cel wskazany przez ideologię podporządkowuje sobie wszystkie inne wartości. Przemoc staje się środkiem do znaczenia.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SKĄD BIERZE SIĘ DĄŻENIE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 „spusty” motywacyjne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Utrata znaczenia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upokorzenie, porażka, dyskryminacja, hańba dotykająca grupę — u zamachowców-samobójców częste świeże straty.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Zagrożenie znaczenia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perspektywa kompromitacji, przed którą czyn radykalny ma uchronić.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Okazja zysku znaczenia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obietnica statusu bohatera, męczennika, obrońcy — nośna tam, gdzie otoczenie nagradza radykalizm.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Wspólny mianownik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przemoc ideologiczna jako droga do bycia KIMŚ.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Model 3N i budowa kwestionariusza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Trzy skale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POTRZEBY (needs): nasilenie dążenia do znaczenia i jego utraty.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NARRACJA (narrative): przekonania usprawiedliwiające przemoc jako drogę do celu.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SIEĆ (network): zanurzenie w otoczeniu, które radykalizm podziwia i nagradza.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Jak to działa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66 pozycji na skali 1–7 (rzadko/nigdy → bardzo często).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Wynik oblicza formuła dostępna wyłącznie przeszkolonym oceniającym; pozycje nie są publikowane (podręcznik ICCT).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Każdy komponent wskazuje INNĄ dźwignię interwencji — dlatego trzy skale, nie jeden wskaźnik.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PRAKTYKA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Do czego to służy — dwa zastosowania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Linia bazowa „na wejściu” (np. przy przyjęciu do zakładu) — jeszcze „czysta”, niezniekształcona wpływem środowiska.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Ewaluacja programów deradykalizacyjnych — ten sam kwestionariusz przed i po oraz po roku pokazuje, czy zmiana się utrzymała.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Wdrożenia terenowe: zatrzymani z Abu Sajjaf (Filipiny), próby społecznościowe w Hiszpanii, Maroku i na Zachodnim Brzegu.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Sri Lanka: program rehabilitacyjny dla tysięcy zatrzymanych — pomiar powtarzany wykazał trwały spadek postaw w grupie pełnego programu.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EWALUACJA ODDZIAŁYWAŃ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Pomiar powtarzany wokół programu</a:t>
            </a:r>
          </a:p>
        </p:txBody>
      </p:sp>
      <p:pic>
        <p:nvPicPr>
          <p:cNvPr id="4" name="Picture 3" descr="sqat_progr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910" y="1440180"/>
            <a:ext cx="4871874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Narracja usprawiedliwiająca przemoc ustępuje najszybciej; potrzeby i sieć wymagają dłuższej pracy. Przykład poglądowy.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DOWÓD SKUTECZNOŚCI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Sri Lanka — największy naturalny eksperyment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Program rehabilitacyjny dla tysięcy zatrzymanych bojowników po wojnie domowej.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Porównano nie „program kontra nic” (niewykonalne), lecz program PEŁNY kontra OKROJONY — obie grupy objęto oddziaływaniami o różnej intensywności.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Spadek postaw ekstremistycznych istotnie głębszy w grupie pełnego programu i utrzymał się w pomiarze rocznym.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Porównanie z niezatrzymanymi członkami społeczności wykluczyło, że postawy „zmiękły” po prostu od upływu czasu.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Słabość, która bywa siłą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Ryzyko autoprezentacji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Samoopis jest podatny na odpowiadanie „pod klucz” — zwłaszcza gdy od wyniku zależą korzyści (zwolnienie, rygor).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Dlatego SQAT nie powinien być jedyną podstawą takich decyzji.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Dlaczego mimo to działa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W populacjach już skazanych, silnie zaangażowanych, badani odpowiadają zaskakująco szczerze.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Łączenie z obserwacją: samoopis kontroluje stronniczość obserwatora, obserwacja kontroluje autoprezentację.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Rozbieżność deklaracji i zachowania jest sama w sobie cenną informacją.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