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Risk Matrix 2000
Brytyjska klasyfikacja z akt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David Thornton: trzy skale (S, V, C) i kategorie ryzyka I–IV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OGRANICZENIA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Uwaga na interpretację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Jak każda kotwica — nie mierzy zmiany; kategoria wynika z historii, której terapia nie cofnie.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Świadomie BEZ uniwersalnych odsetków (kalibracja różni się między populacjami); do liczb służy Static-99R.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 praktyce brytyjskiej zawsze w parze z oceną czynników dynamicznych (STABLE/ACUTE).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Kategoria „bardzo wysoka” opisuje grupę, w której większość i tak nie recydywuje — ma otwierać rozmowę, nie ją zamykać.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Szybka klasyfikacja z samych akt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Risk Matrix 2000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trzy skale, kategorie I–IV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Kotwica z odsetkami recydywy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tabele empiryczne dla każdego wyniku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Ryzyko przemocy ogólnej, wagi empiryczne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VRAG-R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suma −34..+46, percentyle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Treść terapii i pomiar postępu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STABLE-2007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potrzeby kryminogenne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Monitoring bieżący w dozorze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ACUTE-2007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ostre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Thornton, D. (2007). Scoring Guide for Risk Matrix 2000.9/SVC.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Helmus, L., Babchishin, K. M., Hanson, R. K. (2013). The predictive accuracy of the Risk Matrix 2000: a meta-analysis. Sexual Offender Treatment, 8.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Howard, P., Wakeling, H. (2020). Comparing two predictors of sexual recidivism: the Risk Matrix 2000 and the OASys Sexual Reoffending Predictor. MoJ/HMPPS.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Barnett, G. D., Wakeling, H. C., Howard, P. D. (2010). An examination of the predictive validity of the Risk Matrix 2000 in England and Wales. Sexual Abuse, 22.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skale z segregatora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Żadnych wywiadów, testów ani ocen klinicznych — wyłącznie akta. Od dwóch dekad wspólny język policji, więziennictwa i probacji w Wlk. Brytanii.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RM2000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Klasyfikuje dorosłych mężczyzn z wyrokiem za przestępstwo seksualne na trzech skalach: S (recydywa seksualna), V (przemoc nieseksualna), C (ryzyko łączne).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Rodowód: SACJ — ustrukturyzowany zakotwiczony osąd kliniczny (ta sama rodzina, co Static-99).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Kryterium nadrzędne: POLICZALNOŚĆ z samych akt przez personel bez przygotowania klinicznego.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Kluczowe pojęcie: „wystąpienie sądowe” (appearance) — jedna data postawienia przed sądem, niezależnie od liczby czynów.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Skala S w dwóch krokach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Krok 1 i kategorie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Wiek (18–24 = 2 pkt; 25–34 = 1; starsi = 0).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Wystąpienia za przestępstwa seksualne (0–3 pkt) + wystąpienia kryminalne ogółem (5+ = 1 pkt).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Suma → kategoria: I niska, II średnia, III wysoka, IV bardzo wysoka.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Krok 2 i skale V/C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Cztery czynniki obciążające: ofiara męska, ofiara obca, nigdy nieżonaty, czyn bezkontaktowy.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Dwa–trzy podnoszą kategorię o stopień, wszystkie cztery o dwa.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Skala V (wiek, wystąpienia za przemoc, włamanie); skala C = połączenie S i V.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DOBÓR CZYNNIKÓW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te pozycje — proces konstrukcyjny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Badania rejestrów (Friendship): daty wystąpień i rodzaje skazań są w aktach wiarygodne, a zliczenia pojedynczych zarzutów — nie.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Thornton zdefiniował wszystkie zmienne BEZ pojęcia czynu wskaźnikowego (w Static-99 rodziło komplikacje).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Konstrukcja krokami statystycznymi na nieleczonych sprawcach z lat 90.; z SACJ-Min ostał się tylko „ponad cztery wystąpienia”.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W skali V realną moc dołożyła jedna zmienna: „czy kiedykolwiek skazany za włamanie?” — najlepszy pojedynczy marker ogólnej kariery kryminalnej.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METAANALIZA HELMUS I WSP. (2013)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mówią liczby — trzy skale, trzy prawdy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d≈0,74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skala S → recydywa seksualna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d≈0,96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skala V → przemoc nieseksualna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d≈0,55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skala V → recydywa seksualna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Każdą skalę czytać TYLKO w jej własnej kategorii. Skala V przewiduje przemoc znakomicie (jeden z najlepszych wyników w literaturze), ale recydywę seksualną słabo. Trafność najwyższa w próbach terapeutycznych.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WZGLĘDNE RYZYKO WG KATEGORII SKALI 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Kategorie RM2000 różnicują</a:t>
            </a:r>
          </a:p>
        </p:txBody>
      </p:sp>
      <p:pic>
        <p:nvPicPr>
          <p:cNvPr id="4" name="Picture 3" descr="rm2000_kategor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872" y="1440180"/>
            <a:ext cx="6735950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Ilustracja rzędu wielkości na podstawie metaanalizy Helmus i wsp. (2013).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WARSZTAT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Liczenie wystąpień — najczęstszy błąd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Kolejne wystąpienie liczy się jako ODRĘBNE tylko wtedy, gdy późniejszy czyn popełniono PO skazaniu na wcześniejszym wystąpieniu.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Trzy napaści w rok, jeden wyrok = JEDNO wystąpienie, nie trzy.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Nowy czyn po wyroku i nowe stawienie się = dwa wystąpienia.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Narzędzie nie liczy czynów, lecz CYKLE „sankcja → powrót” — bo to odporność na sankcję jest sygnałem utrwalenia.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Zmierzch standardu? OSP wchodzi do gry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MoJ porównało RM2000/s z nowym predyktorem OSP (liczonym automatycznie z systemu OASys).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OSP nieco lepszy w kontaktowej recydywie seksualnej; wariant OSP/I ZDECYDOWANIE lepszy dla przestępstw z materiałami CSAM.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Angielsko-walijska probacja przechodzi na OSP; RM2000 zostaje w policji i w Szkocji.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Lekcja: nawet najlepiej zwalidowane narzędzie starzeje się wraz ze zmianą struktury przestępczości.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