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IR46
Model radykalizacji islamistycznej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Holandia: wczesne rozpoznawanie w społeczności, model fazowy i mapa luk informacyjnych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ZASTOSOWANIE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Młodzi na radarze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IR46 stosuje się już od ok. 12 roku życia — najwcześniej ze wszystkich narzędzi cyklu.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U nastolatków oś kontekstu społecznego zwykle WYPRZEDZA oś ideologii: najpierw zmiana środowiska, nowi „bracia”, zerwanie ze znajomymi, dopiero potem dojrzewa rama przekonań.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Kto obserwuje tylko poglądy, zauważy problem o kilka miesięcy za późno.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BEZPIECZNIKI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Przeczucie pod kontrolą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IR46 dopuszcza uzasadnione „przeczucie” funkcjonariusza — rzecz w metodykach rzadka.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Bezpiecznik 1: wynik to materiał na spotkanie wieloagencyjne (Safety Houses), nie decyzja jednej osoby.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Bezpiecznik 2: stopień radykalizacji ocenia się OSOBNO od zamiaru i zdolności — chroni przed nadgorliwą reakcją.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Bezpiecznik 3: zakres wyłącznie islamistyczny; dla innych ideologii powstają odrębne wersje.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Wdrożenie pragmatyczne: szkolenie pół dnia, brak formalnej licencji, arkusz Excela; użytkownicy także spoza policji.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Czego IR46 nie ma — i dlaczego to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Brak opublikowanych danych o rzetelności i trafności — analizy 240 przypadków pozostają niejawne.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Model zakłada stopniową trajektorię, a osoby ze środowisk przestępczych bywają werbowane w tempie tygodni.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Ocena pre-crime bez udziału i wiedzy ocenianego; prawa jednostki „nie są szczególnie rozważane” w procedurze.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Narzędzie obejmuje także dzieci (od ok. 12 r.ż.) — operuje na granicy prewencji i profilowania; bezpiecznikiem jest kolegialność.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Wczesne sygnały w społeczności (islamizm)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IR46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model fazowy, mapa luk informacyjnych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Wczesne sygnały u młodzieży (każda ideologia)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VAF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wsparcie w szkole i środowisku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Sygnały gotowości do ataku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TRAP-18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zachowania ostrzegawcze samotnego sprawcy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Sprawa dojrzała do pełnej oceny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VERA-2R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analiza ekspercka, plan zarządzania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Analogiczna detekcja w więzieniu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DRAVY-3 / RRAP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obserwacja penitencjarna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Politie Nederland (2017). Islamitisch Radicaliseringsmodel.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Moghaddam, F. (2005). The staircase to terrorism. American Psychologist.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Elzinga, P., Poelmans, J., i wsp. (2010). Terrorist threat assessment with formal concept analysis. IEEE ISI.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van der Heide, L., i wsp. (2019). The Practitioner’s Guide to the Galaxy. ICCT.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Lloyd, M. (2019). Extremism Risk Assessment: A Directory. CREST.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Zanim cokolwiek się stanie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Działa wcześniej niż większość narzędzi — na etapie pre-crime, w społeczności. Od 2015 r. obowiązkowy w holenderskiej policji.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Skąd IR46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Powstał wewnątrz holenderskiej policji krajowej (projekt KiM); model w pełni EMPIRYCZNY.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Zbudowany z trajektorii znanych przypadków, skonfrontowanych z literaturą i wywiadami z ekspertami (wywiad, prokuratura, samorząd, ochrona zdrowia).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Testowany trzykrotnie, łącznie na 240 przypadkach; korygowany tam, gdzie dane nie zgadzały się z teorią.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Poprzednik: analiza pojęć formalnych na danych policyjnych z Amsterdamu (IEEE, 2010). Operacyjny od 2010, obowiązkowy od 2015.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Dwie osie radykalizacji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OŚ IDEOLOGII (26)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Literalizm i rosnąca ortodoksja praktyk.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Podział świata na „czystych” i „nieczystych”, delegitymizacja demokracji i prawa świeckiego.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Gloryfikacja męczeństwa, akceptacja przemocy jako obowiązku.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OŚ KONTEKSTU SPOŁECZNEGO (20)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Zerwanie z dawnym środowiskiem i rodziną, nowe „braterstwo”.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Zmiana wyglądu i rutyn, kontakty z osobami znanymi służbom.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Konsumpcja i dystrybucja propagandy, zachowania przygotowawcze.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JAK CZYTAĆ OBIE OSIE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Klucz interpretacyjny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Głęboka ortodoksja bez zmian społecznych to najczęściej religijność. Gwałtowna przebudowa życia bez ideologii bywa kryzysem. Dopiero RÓWNOLEGŁY marsz obu osi w górę jest sygnaturą radykalizacji.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RUSZTOWANIE TEORETYCZNE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Model fazowy — „schody do terroryzmu”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Podstawa: metafora Moghaddama — zwężająca się klatka schodowa, na której z każdym piętrem ubywa alternatyw wobec przemocy.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Przeglądy skuteczności ujawniły przypadki niepasujące do teorii → model przebudowano pod dane, zachowując ideę faz.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Cztery fazy sygnalizowane jak światła; faza czerwona = gotowość do użycia przemocy (tryb pilny).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Im niższe piętro, tym większa populacja i tym łagodniejsze (skuteczniejsze) środki — dlatego IR46 sygnalizuje FAZĘ, nie „ryzyko” w ogóle.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LOGIKA WYNIKU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Liczy się faza, nie liczba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Nie suma wskaźników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Więcej wskaźników nie oznacza głębszej radykalizacji — może oznaczać po prostu więcej informacji.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Wynik to ustalenie FAZY oraz mapa LUK INFORMACYJNYCH (blank spots) do uzupełnienia w pierwszej kolejności.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Narzędzie ma działać nawet przy 95% braków danych.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Dwupoziomowy produkt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Rada do wewnątrz: co jest białą plamą, gdzie zachowanie/deklaracje są NIESPÓJNE między instytucjami.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Rada o osobie: wskazanie głównego źródła radykalizacji (grupa? środowisko przestępcze? brak perspektyw?).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Odbiorcą jest spotkanie wieloagencyjne, nie pojedynczy funkcjonariusz.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NARASTANIE SYGNAŁÓW NA OBU OSIACH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Fazy trajektorii</a:t>
            </a:r>
          </a:p>
        </p:txBody>
      </p:sp>
      <p:pic>
        <p:nvPicPr>
          <p:cNvPr id="4" name="Picture 3" descr="ir46_faz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691" y="1440180"/>
            <a:ext cx="6570312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Narastanie sygnałów na osi ideologii i kontekstu wzdłuż faz trajektorii. Przykład poglądowy.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PRAKTYKA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Wdrożenie, użytkownicy i poprzednik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Szkolenie pół dnia; brak formalnej licencji; zestaw: wytyczne, infografika, film instruktażowy i arkusz Excela.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Użytkownicy nie tylko policja — także prokuratura, ochrona zdrowia psychicznego, kuratela, ochrona młodzieży.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46 wskaźników w 9 grupach; model aktualizowany co 3 lata; oceniający może dopisać czynniki specyficzne dla sprawy.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Techniczny poprzednik: analiza pojęć formalnych na danych amsterdamskiej policji (IEEE, 2010).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