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DARE
Europejska baza danych ekstremistów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Projekt UE (NIFP): wspólny język ryzyka VERA-2R i baza dowodowa wskaźników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WZORZEC ZGODNOŚCI Z RODO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Dane osobowe pod kontrolą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Środki ochrony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Pełna ocena skutków dla ochrony danych (PIA), zweryfikowana przez holenderski organ nadzorczy.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Pseudonimizacja i szyfrowanie, logowanie wieloskładnikowe, monitoring dostępu.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Zakaz zautomatyzowanego podejmowania decyzji; nieodtwarzalność osób w wynikach; jawny kodeks zmiennych.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Test proporcjonalności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Proporcjonalność: naruszenie prywatności vs interes bezpieczeństwa (wszystkie środki zabezpieczające).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Subsydiarność: badania nie da się przeprowadzić mniej ingerująco.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Interes osadzonego zapisany wprost: lepsza ocena to szansa na trafniejszą, ŁAGODNIEJSZĄ interwencję.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WARTOŚĆ POŚREDNIA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 co to linii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Funkcjonariusz nie zajrzy do bazy DARE — i nie musi. Korzysta z niej za każdym razem, gdy sięga po metodykę: to z takich zbiorów wiadomo, które wskaźniki naprawdę różnicują.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DARE domyka zestaw — mapa metodyk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Etap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Rola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Wczesne sygnały: szkoła, społeczność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VAF / IR46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podatność i wsparcie, pre-crime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Zakład karny: skrining i detekcja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RRAP / DRAVY-3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obserwacja personelu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Pełna ocena ryzyka ekstremizmu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VERA-2R / ERG 22+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osąd ekspercki, plan zarządzania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Samotny sprawca przed czynem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TRAP-18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zachowania ostrzegawcze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Zaplecze naukowe całości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DARE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baza dowodowa wskaźników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Ayanian, A. H., Duits, N. (2018). DARE = Database and Assessment of Risk of Violent Extremists. Prezentacja, Trewir.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Alberda, D., Duits, N., i wsp. (2021). The European Database of Terrorist Offenders (EDT). Perspectives on Terrorism, 15(2).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Duits, N., Alberda, D. L., Kempes, M. (2022). Psychopathology of Young Terrorist Offenders. Frontiers in Psychiatry, 13.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Pressman, D. E., Duits, N., Rinne, T., Flockton, J. (2016/2018). VERA-2R Manual. NIFP.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Wiedza zamiast intuicji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Na czym opiera się pewność, że wskaźniki innych narzędzi działają? Na danych. DARE domyka cały zestaw.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GRANT JUSTICE UE, 2017–2019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DARE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Dwa filary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Upowszechnić VERA-2R jako wspólny europejski język ryzyka (szkolenia, e-learning, forum).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Zbudować bazę danych sądowych skazanych terrorystów i zmarłych zamachowców — z grupą kontrolną.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Uczestnicy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Prowadzą: NIFP (Holandia), Uniwersytet w Bielefeld, belgijskie więziennictwo.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Dane: Holandia, Niemcy (9 krajów związkowych), Belgia, Austria, Francja, Szwecja.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Zainteresowane kolejne państwa nordyckie i Hiszpania.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KLUCZOWA DECYZJA METODOLOGICZNA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 co grupa kontrolna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Motto: „więcej dowodów, większe N — terroryzm nie zna granic”. Pojedynczy kraj ma zbyt mało spraw na rzetelną statystykę.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Grupa kontrolna: sprawcy poważnej przemocy NIEzwiązanej z terroryzmem.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Bez niej łatwo o iluzję czynnika ryzyka: jeśli większość zamachowców doświadczyła przemocy w dzieciństwie — to brzmi jak odkrycie, dopóki nie sprawdzimy, że wśród pospolitych sprawców odsetek jest taki sam.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Tak weryfikuje się, które wskaźniki NAPRAWDĘ odróżniają ekstremistę od pospolitego sprawcy przemocy.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 DANYCH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Kodeks: ponad 300 pozycji na sprawę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Kompilacja akt, dane demograficzne, przebieg i analiza czynu, ofiary i broń, stan emocjonalny sprawcy, konsekwencje prawne.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Historia kryminalna i osobista, cechy osobowości, objawy psychiatryczne wg DSM-5, incydenty i działania przed czynem, stosunek do broni.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Komplet domen VERA-2R z czynnikami chroniącymi.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Źródła wyłącznie wysokiej jakości: akta policji, prokuratury, sądu, dokumentacja więzienna, materiały wywiadowcze, opinie sądowo-psychiatryczne. Z otwartych źródeł tylko publikacje instytucji badawczych.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KAŻDA ZAKODOWANA SPRAWA WZMACNIA BAZĘ DOWODOWĄ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Logika projektu</a:t>
            </a:r>
          </a:p>
        </p:txBody>
      </p:sp>
      <p:pic>
        <p:nvPicPr>
          <p:cNvPr id="4" name="Picture 3" descr="dare_baz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648" y="1440180"/>
            <a:ext cx="6486399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Trójkąt „osoba — kontekst — czyn”: zrozumieć wejście w przemoc, jej kontynuację i wyjście. Wartości poglądowe.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FILAR SZKOLENIOWY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Jeden język ryzyka — jak się go buduje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Dwudniowe szkolenia VERA-2R dla profesjonalistów wymiaru sprawiedliwości (wymóg: wiedza o ekstremizmie, doświadczenie analityczne lub diagnostyczne).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Spotkania wdrożeniowe, wielojęzyczny serwis, ekstranet z e-learningiem i forum konsultacji trudnych przypadków.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Każda zmienna kodeksu ma specyfikację (kontekst, powód, czas, miejsce) i zeszyt instrukcji — koder w Wiedniu i w Sztokholmie zapisują to samo zdarzenie tak samo.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Cel bazy w trójkącie „osoba — kontekst — czyn”: zrozumieć wejście w przemoc, jej kontynuację i wyjście — trzy różne pytania, trzy różne listy czynników.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KONTEKST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Skala wyzwania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 europejskich zakładach przebywa znaczna populacja skazanych za przestępstwa ekstremistyczne.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Wyroki — zwykle kilkuletnie — oznaczają, że większość z nich wyjdzie na wolność w bieżącej dekadzie.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Każde zwolnienie to decyzja o warunkach, dozorze i programach — dziś kalibrowana na danych historycznych, często zza oceanu.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EDT zamyka tę lukę europejskimi danymi z pierwszej ręki — i pozwoli po raz pierwszy rzetelnie badać recydywę.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KONTYNUACJA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Od DARE do EDT — pierwsze ustalenia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Kontynuacją jest Europejska Baza Danych Skazanych Terrorystów (EDT), opisana w literaturze w 2021 r.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Pierwsze ustalenia: u młodych sprawców zaburzenia psychiczne częściej współwystępują z osobistymi krzywdami niż z dojrzałą ideologią.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Przesuwa to ocenę młodych spraw z „jak groźna jest ideologia” na „jaką ranę ta ideologia opatruje”.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 miarę jak skazani ekstremiści wychodzą na wolność, baza pozwoli po raz pierwszy rzetelnie badać recydywę jako kryterium trafności wskaźników.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