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ACUTE-2007
Czynniki ostre w bieżącym nadzorze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Hanson i Harris: siedem czujników stanu, ocena przy każdym kontakcie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ANALOGIA Z TRAP-18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Pokrewieństwo idei ponad dziedzinami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011680"/>
            <a:ext cx="10543032" cy="2926080"/>
          </a:xfrm>
          <a:prstGeom prst="roundRect">
            <a:avLst>
              <a:gd name="adj" fmla="val 8000"/>
            </a:avLst>
          </a:prstGeom>
          <a:solidFill>
            <a:srgbClr val="F6DB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331720"/>
            <a:ext cx="9418320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2200" b="1">
                <a:solidFill>
                  <a:srgbClr val="B4161B"/>
                </a:solidFill>
                <a:latin typeface="Calibri"/>
              </a:rPr>
              <a:t>Siedem czynników ostrych ACUTE pełni tę samą funkcję, co osiem proksymalnych zachowań ostrzegawczych TRAP-18: sygnały bliskie czynu, które przenoszą sprawę z trybu „monitoruj” w tryb „działaj”.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Dlaczego to działa — i gdzie granice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Wąski zakres: dorośli mężczyźni pod dozorem w społeczności — nie do zakładu ani oceny jednorazowej.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Wymaga certyfikowanego szkolenia i pracy z pełnym systemem Static/STABLE — pojedynczy wynik jest nieinterpretowalny.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Czynniki ostre z natury generują fałszywe alarmy: zły tydzień podbija wynik u wielu, którzy i tak nie wrócą do czynu.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Odpowiedź systemu to zagęszczenie nadzoru i wsparcie kryzysowe (środki odwracalne), nie sankcja; wartość informacyjna „szybko się psuje”.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 METODYK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które narzędzie — mapa wyboru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7119"/>
                <a:gridCol w="2893043"/>
                <a:gridCol w="452038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Każdy kontakt w dozorze/kurateli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ACUTE-2007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7 czynników ostrych, opcja IN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Plan terapii, przegląd co pół roku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STABLE-2007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potrzeby kryminogenne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Poziom wyjściowy ryzyka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Static-99R / RM2000 / VRAG-R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kotwice aktuarialne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Nagłe przygotowania do przemocy planowanej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TRAP-18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zachowania ostrzegawcze (inna kategoria)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Nieletni pod nadzorem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ERASOR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czynniki dynamiczne dla adolescentów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Brankley, A. E., Babchishin, K. M., Chankin, L., Barsetti, I., Hanson, R. K. (2019). ACUTE-2007 Evaluator Workbook, Revised 2019.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Hanson, R. K., Harris, A. J. R. (2000). Where should we intervene? Dynamic predictors of sexual offense recidivism. Criminal Justice and Behavior.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Babchishin, K. M., Hanson, R. K. (2020). Monitoring changes in risk of reoffending: a prospective study. JCCP, 88(10).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Nitsche, A., Rettenberger, M., i wsp. (2022). A field study of acute dynamic risk assessment. Psychological Assessment, 34(6).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Siedem czujników na dziś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Ryzyko nie rośnie równomiernie — skacze. Najkrótsze narzędzie cyklu (10–15 min), do użycia przy KAŻDYM kontakcie.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PODSTAWA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Czym jest ACUTE-2007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Mierzy czynniki „ostre” — stany zmienne w perspektywie dni, a nawet godzin, bezpośrednio poprzedzające czyn.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Podskala seks/przemoc: dostęp do ofiar, wrogość, zaabsorbowanie seksualne, odrzucenie nadzoru.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Skala ogólna dodaje: załamanie emocjonalne, załamanie wsparcia społecznego, nadużywanie substancji.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Ocena 0–2 z wyjątkiem: opcja IN („interweniuj natychmiast”) niezależna od sum — np. groźby wobec ofiary, realne myśli samobójcze.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GENEZA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Dobór czynników — z badań, nie ze spekulacji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Fundament: praca Hansona i Harrisa „Where should we intervene?” — ponad 400 nadzorowanych; porównanie okoliczności przed recydywą i w okresach bez niej.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Grupy różniły się nie historią, lecz tym, co działo się TUŻ PRZED czynem: gniew i dystres, dostęp do ofiar, sypiąca się współpraca z nadzorem.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Drugie źródło: badania nad łańcuchem stanów poprzedzających czyn (Proulx i wsp.).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„Załamanie wsparcia” = nagła utrata ludzi trzymających w pionie; „załamanie emocjonalne” = ostry epizod rozpaczy. Brzmią jak troska — w danych są sygnałami ryzyka.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LOGIKA UŻYCIA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Nadzór, który widzi eskalację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Zasady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Wynik ważny do następnego spotkania; steruje nadzorem „tu i teraz” (częstotliwość, tematy, ograniczenia).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Ważniejsza od wartości bezwzględnej jest ZMIANA względem poprzedniego pomiaru.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Priorytet: krzyżuj poziom wyjściowy (Static+STABLE) ze stanem bieżącym.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Cztery tryby (oryginalna instrukcja)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Nadzór normalny (brak czynników).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Wzmożona uwaga (jeden czynnik, niski/umiarkowany priorytet).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Nadzór podwyższony (jeden czynnik u wysokiego priorytetu lub dwa u pozostałych).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Interwencja natychmiastowa (każde IN).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WALIDACJA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 działa? Dowody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4043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pierwszych ocen — percentyle (2019)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76928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76928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632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6928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osoby — badanie prospektywne 2020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3776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13776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0,64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13776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AUC — niemieckie badanie terenowe (534)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572000"/>
            <a:ext cx="111556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300" b="0">
                <a:solidFill>
                  <a:srgbClr val="1A1C1F"/>
                </a:solidFill>
                <a:latin typeface="Calibri"/>
              </a:rPr>
              <a:t>Nowy podręcznik (2019) podał percentyle per poziom Static/STABLE. Babchishin i Hanson (2020): ZMIANA wyniku poprzedza recydywę. Niemieckie badanie: ACUTE dokłada trafność ponad Static-99 — działa poza Kanadą.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WYKRYWANIE ESKALACJI MIĘDZY KONTAKTAMI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ACUTE-2007 w monitoringu</a:t>
            </a:r>
          </a:p>
        </p:txBody>
      </p:sp>
      <p:pic>
        <p:nvPicPr>
          <p:cNvPr id="4" name="Picture 3" descr="acute2007_monitor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120" y="1440180"/>
            <a:ext cx="6895454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Czynniki ostre wychwytują eskalację i jej wygaszenie po interwencji. Przykład poglądowy.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Siedem czynników ostrych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44752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58368" y="1536192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0432" y="1444752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Dostęp do ofiar (kontakt lub dążenie do kontaktu)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103120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58368" y="2194560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0432" y="2103120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Wrogość (narastający gniew, urazy, zapowiedzi odwetu)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761488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58368" y="2852928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70432" y="2761488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Zaabsorbowanie seksualne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419856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58368" y="351129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70432" y="3419856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Odrzucenie nadzoru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1444752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373368" y="1536192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85431" y="1444752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Załamanie emocjonalne (ostry epizod rozpaczy)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3640" y="2103120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373368" y="2194560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85431" y="2103120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Załamanie wsparcia społecznego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63640" y="2761488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373368" y="2852928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85431" y="2761488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Nadużywanie substancji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63640" y="3419856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373368" y="351129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IN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85431" y="3419856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Interweniuj natychmiast — niezależnie od sum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6108192"/>
            <a:ext cx="111556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Czynniki 1–4 tworzą podskalę seks/przemoc; wszystkie siedem — skalę ogólną.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INTERPRETACJA (PODRĘCZNIK 2019)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Percentyle i standaryzowane poziomy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Nowy podręcznik podał percentyle wyników ACUTE policzone na ponad 4 tys. pierwszych ocen.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Rozpisane OSOBNO dla każdego z pięciu standaryzowanych poziomów ryzyka Static/STABLE.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Ewaluator może powiedzieć nie „4 punkty”, lecz „więcej niż u 90% nadzorowanych o tym samym poziomie wyjściowym” — inna waga argumentu.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Ten sam ruch ujednolica język: poziomy I–IVb zamiast nieporównywalnych etykiet „niski/wysoki”.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